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22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2023/7/21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день информирования населения</a:t>
            </a:r>
            <a:b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–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b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безопасности: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репродуктивного здоровья населения, в 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патологии и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algn="just"/>
            <a:endParaRPr lang="ru-RU" b="1" i="1" dirty="0"/>
          </a:p>
          <a:p>
            <a:pPr indent="358775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здоровой нации никакой экономики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дисциплины, без готовности правильно реагировать на современные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не будет реального суверенитета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независимости.</a:t>
            </a: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совещании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вопросам здравоохранения </a:t>
            </a: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r>
              <a:rPr lang="ru-RU" altLang="zh-CN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marL="360000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вопрос демографической безопасности, без чего нет смысла думать </a:t>
            </a:r>
            <a:b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завтрашнем 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государство делает много, чтобы обеспечить для этого соответствующие условия.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белорусскому народу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2023 г.</a:t>
            </a:r>
            <a:r>
              <a:rPr lang="ru-RU" altLang="zh-CN" spc="120" dirty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основной внешний источник угроз национальной безопасности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угроз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женщин репродуктивного возраста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брачных союзов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искусственного прерывания беременности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гинекологических заболеваний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женского и мужского 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смертности над рождаемостью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сфере стимулирования рождаемости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системы поддержки семей  акцентом на рождение </a:t>
            </a:r>
            <a:b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и последующих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с учетом реальных жизненных обстоятельств одного ребенка – 22,4%, двух детей – 44,6%, трех – 10,7%, четырех и больше – 2,2% (учитывая тех,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в апреле 2023 г.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социологии НАН Беларуси</a:t>
            </a: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детей 77% опрошенных (одного ребенка – 35,3%, двух детей – 48,9%, трех – 12,7%, четырех и больше – 2,6%)</a:t>
            </a: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 Ключевые направления деятельности белорусского государства </a:t>
            </a:r>
            <a:b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браке и 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Президента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 народа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Беларусь»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Формирование ценностей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брака, материнства 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государственных средств 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семейной жизни»; </a:t>
            </a: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по 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в 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1102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Arial Black</vt:lpstr>
      <vt:lpstr>Calibri</vt:lpstr>
      <vt:lpstr>Calibri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Руммо Дарья</cp:lastModifiedBy>
  <cp:revision>219</cp:revision>
  <cp:lastPrinted>2023-07-11T16:20:58Z</cp:lastPrinted>
  <dcterms:created xsi:type="dcterms:W3CDTF">2023-06-27T13:11:58Z</dcterms:created>
  <dcterms:modified xsi:type="dcterms:W3CDTF">2023-07-21T10:23:39Z</dcterms:modified>
</cp:coreProperties>
</file>